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28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C9F"/>
    <a:srgbClr val="009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4384" autoAdjust="0"/>
  </p:normalViewPr>
  <p:slideViewPr>
    <p:cSldViewPr snapToGrid="0" showGuides="1">
      <p:cViewPr varScale="1">
        <p:scale>
          <a:sx n="102" d="100"/>
          <a:sy n="102" d="100"/>
        </p:scale>
        <p:origin x="1400" y="17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817D71-84BE-A46C-6620-6B29A2907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B02CEB-3C31-9ADA-E6F0-5B2BE6B840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10416B-4C35-4F64-BB06-49D6CE6DC15A}" type="datetimeFigureOut">
              <a:rPr lang="en-US" smtClean="0"/>
              <a:t>6/30/25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4B889B-D407-AC81-7E97-A445682D65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C7A171-60EA-A146-C216-79AAC2AE6B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4E4DF-6C44-49F6-9BB4-3602367E1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44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B743C-EBB6-49C1-BB8B-8E4D5EFC8FCE}" type="datetimeFigureOut">
              <a:rPr lang="en-US" smtClean="0"/>
              <a:t>6/30/25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BF455-5C86-406A-965E-3D5C5A01C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5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kblatt - 1.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C4E333D4-5E14-B8CB-C52C-A65E1DF1F1A3}"/>
              </a:ext>
            </a:extLst>
          </p:cNvPr>
          <p:cNvSpPr/>
          <p:nvPr userDrawn="1"/>
        </p:nvSpPr>
        <p:spPr>
          <a:xfrm>
            <a:off x="0" y="0"/>
            <a:ext cx="4084983" cy="6858000"/>
          </a:xfrm>
          <a:prstGeom prst="rect">
            <a:avLst/>
          </a:prstGeom>
          <a:gradFill>
            <a:gsLst>
              <a:gs pos="0">
                <a:srgbClr val="009BA4"/>
              </a:gs>
              <a:gs pos="100000">
                <a:srgbClr val="016C9F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itel 3">
            <a:extLst>
              <a:ext uri="{FF2B5EF4-FFF2-40B4-BE49-F238E27FC236}">
                <a16:creationId xmlns:a16="http://schemas.microsoft.com/office/drawing/2014/main" id="{5B064912-9E5D-A845-BC3A-023CC14644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281" y="1415525"/>
            <a:ext cx="3124200" cy="1353416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de-DE" dirty="0" err="1"/>
              <a:t>Organization</a:t>
            </a:r>
            <a:endParaRPr lang="de-D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49ADD0F-D596-8A92-B738-D37E3438DE2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7281" y="3037752"/>
            <a:ext cx="3124200" cy="3061423"/>
          </a:xfrm>
          <a:prstGeom prst="rect">
            <a:avLst/>
          </a:prstGeom>
          <a:ln w="381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124200"/>
                      <a:gd name="connsiteY0" fmla="*/ 0 h 3161033"/>
                      <a:gd name="connsiteX1" fmla="*/ 593598 w 3124200"/>
                      <a:gd name="connsiteY1" fmla="*/ 0 h 3161033"/>
                      <a:gd name="connsiteX2" fmla="*/ 1155954 w 3124200"/>
                      <a:gd name="connsiteY2" fmla="*/ 0 h 3161033"/>
                      <a:gd name="connsiteX3" fmla="*/ 1812036 w 3124200"/>
                      <a:gd name="connsiteY3" fmla="*/ 0 h 3161033"/>
                      <a:gd name="connsiteX4" fmla="*/ 2436876 w 3124200"/>
                      <a:gd name="connsiteY4" fmla="*/ 0 h 3161033"/>
                      <a:gd name="connsiteX5" fmla="*/ 3124200 w 3124200"/>
                      <a:gd name="connsiteY5" fmla="*/ 0 h 3161033"/>
                      <a:gd name="connsiteX6" fmla="*/ 3124200 w 3124200"/>
                      <a:gd name="connsiteY6" fmla="*/ 695427 h 3161033"/>
                      <a:gd name="connsiteX7" fmla="*/ 3124200 w 3124200"/>
                      <a:gd name="connsiteY7" fmla="*/ 1359244 h 3161033"/>
                      <a:gd name="connsiteX8" fmla="*/ 3124200 w 3124200"/>
                      <a:gd name="connsiteY8" fmla="*/ 1928230 h 3161033"/>
                      <a:gd name="connsiteX9" fmla="*/ 3124200 w 3124200"/>
                      <a:gd name="connsiteY9" fmla="*/ 2592047 h 3161033"/>
                      <a:gd name="connsiteX10" fmla="*/ 3124200 w 3124200"/>
                      <a:gd name="connsiteY10" fmla="*/ 3161033 h 3161033"/>
                      <a:gd name="connsiteX11" fmla="*/ 2468118 w 3124200"/>
                      <a:gd name="connsiteY11" fmla="*/ 3161033 h 3161033"/>
                      <a:gd name="connsiteX12" fmla="*/ 1812036 w 3124200"/>
                      <a:gd name="connsiteY12" fmla="*/ 3161033 h 3161033"/>
                      <a:gd name="connsiteX13" fmla="*/ 1124712 w 3124200"/>
                      <a:gd name="connsiteY13" fmla="*/ 3161033 h 3161033"/>
                      <a:gd name="connsiteX14" fmla="*/ 0 w 3124200"/>
                      <a:gd name="connsiteY14" fmla="*/ 3161033 h 3161033"/>
                      <a:gd name="connsiteX15" fmla="*/ 0 w 3124200"/>
                      <a:gd name="connsiteY15" fmla="*/ 2465606 h 3161033"/>
                      <a:gd name="connsiteX16" fmla="*/ 0 w 3124200"/>
                      <a:gd name="connsiteY16" fmla="*/ 1896620 h 3161033"/>
                      <a:gd name="connsiteX17" fmla="*/ 0 w 3124200"/>
                      <a:gd name="connsiteY17" fmla="*/ 1264413 h 3161033"/>
                      <a:gd name="connsiteX18" fmla="*/ 0 w 3124200"/>
                      <a:gd name="connsiteY18" fmla="*/ 600596 h 3161033"/>
                      <a:gd name="connsiteX19" fmla="*/ 0 w 3124200"/>
                      <a:gd name="connsiteY19" fmla="*/ 0 h 31610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3124200" h="3161033" fill="none" extrusionOk="0">
                        <a:moveTo>
                          <a:pt x="0" y="0"/>
                        </a:moveTo>
                        <a:cubicBezTo>
                          <a:pt x="279918" y="9506"/>
                          <a:pt x="303895" y="27208"/>
                          <a:pt x="593598" y="0"/>
                        </a:cubicBezTo>
                        <a:cubicBezTo>
                          <a:pt x="883301" y="-27208"/>
                          <a:pt x="922180" y="-25871"/>
                          <a:pt x="1155954" y="0"/>
                        </a:cubicBezTo>
                        <a:cubicBezTo>
                          <a:pt x="1389728" y="25871"/>
                          <a:pt x="1636059" y="-8852"/>
                          <a:pt x="1812036" y="0"/>
                        </a:cubicBezTo>
                        <a:cubicBezTo>
                          <a:pt x="1988013" y="8852"/>
                          <a:pt x="2210063" y="-12438"/>
                          <a:pt x="2436876" y="0"/>
                        </a:cubicBezTo>
                        <a:cubicBezTo>
                          <a:pt x="2663689" y="12438"/>
                          <a:pt x="2967225" y="-2261"/>
                          <a:pt x="3124200" y="0"/>
                        </a:cubicBezTo>
                        <a:cubicBezTo>
                          <a:pt x="3136687" y="160185"/>
                          <a:pt x="3145145" y="422950"/>
                          <a:pt x="3124200" y="695427"/>
                        </a:cubicBezTo>
                        <a:cubicBezTo>
                          <a:pt x="3103255" y="967904"/>
                          <a:pt x="3117802" y="1175660"/>
                          <a:pt x="3124200" y="1359244"/>
                        </a:cubicBezTo>
                        <a:cubicBezTo>
                          <a:pt x="3130598" y="1542828"/>
                          <a:pt x="3119694" y="1715873"/>
                          <a:pt x="3124200" y="1928230"/>
                        </a:cubicBezTo>
                        <a:cubicBezTo>
                          <a:pt x="3128706" y="2140587"/>
                          <a:pt x="3098782" y="2362258"/>
                          <a:pt x="3124200" y="2592047"/>
                        </a:cubicBezTo>
                        <a:cubicBezTo>
                          <a:pt x="3149618" y="2821836"/>
                          <a:pt x="3113057" y="2998784"/>
                          <a:pt x="3124200" y="3161033"/>
                        </a:cubicBezTo>
                        <a:cubicBezTo>
                          <a:pt x="2924332" y="3170281"/>
                          <a:pt x="2665978" y="3173157"/>
                          <a:pt x="2468118" y="3161033"/>
                        </a:cubicBezTo>
                        <a:cubicBezTo>
                          <a:pt x="2270258" y="3148909"/>
                          <a:pt x="2117261" y="3163567"/>
                          <a:pt x="1812036" y="3161033"/>
                        </a:cubicBezTo>
                        <a:cubicBezTo>
                          <a:pt x="1506811" y="3158499"/>
                          <a:pt x="1300200" y="3192628"/>
                          <a:pt x="1124712" y="3161033"/>
                        </a:cubicBezTo>
                        <a:cubicBezTo>
                          <a:pt x="949224" y="3129438"/>
                          <a:pt x="254823" y="3149080"/>
                          <a:pt x="0" y="3161033"/>
                        </a:cubicBezTo>
                        <a:cubicBezTo>
                          <a:pt x="-24927" y="2976048"/>
                          <a:pt x="34184" y="2808012"/>
                          <a:pt x="0" y="2465606"/>
                        </a:cubicBezTo>
                        <a:cubicBezTo>
                          <a:pt x="-34184" y="2123200"/>
                          <a:pt x="22877" y="2140881"/>
                          <a:pt x="0" y="1896620"/>
                        </a:cubicBezTo>
                        <a:cubicBezTo>
                          <a:pt x="-22877" y="1652359"/>
                          <a:pt x="24287" y="1511288"/>
                          <a:pt x="0" y="1264413"/>
                        </a:cubicBezTo>
                        <a:cubicBezTo>
                          <a:pt x="-24287" y="1017538"/>
                          <a:pt x="-21579" y="807325"/>
                          <a:pt x="0" y="600596"/>
                        </a:cubicBezTo>
                        <a:cubicBezTo>
                          <a:pt x="21579" y="393867"/>
                          <a:pt x="17268" y="160115"/>
                          <a:pt x="0" y="0"/>
                        </a:cubicBezTo>
                        <a:close/>
                      </a:path>
                      <a:path w="3124200" h="3161033" stroke="0" extrusionOk="0">
                        <a:moveTo>
                          <a:pt x="0" y="0"/>
                        </a:moveTo>
                        <a:cubicBezTo>
                          <a:pt x="236082" y="8810"/>
                          <a:pt x="426216" y="-13908"/>
                          <a:pt x="593598" y="0"/>
                        </a:cubicBezTo>
                        <a:cubicBezTo>
                          <a:pt x="760980" y="13908"/>
                          <a:pt x="997200" y="-4869"/>
                          <a:pt x="1124712" y="0"/>
                        </a:cubicBezTo>
                        <a:cubicBezTo>
                          <a:pt x="1252224" y="4869"/>
                          <a:pt x="1574535" y="26622"/>
                          <a:pt x="1812036" y="0"/>
                        </a:cubicBezTo>
                        <a:cubicBezTo>
                          <a:pt x="2049537" y="-26622"/>
                          <a:pt x="2285732" y="-24631"/>
                          <a:pt x="2405634" y="0"/>
                        </a:cubicBezTo>
                        <a:cubicBezTo>
                          <a:pt x="2525536" y="24631"/>
                          <a:pt x="2767987" y="-34057"/>
                          <a:pt x="3124200" y="0"/>
                        </a:cubicBezTo>
                        <a:cubicBezTo>
                          <a:pt x="3142822" y="243985"/>
                          <a:pt x="3106391" y="411187"/>
                          <a:pt x="3124200" y="695427"/>
                        </a:cubicBezTo>
                        <a:cubicBezTo>
                          <a:pt x="3142009" y="979667"/>
                          <a:pt x="3153884" y="1021090"/>
                          <a:pt x="3124200" y="1327634"/>
                        </a:cubicBezTo>
                        <a:cubicBezTo>
                          <a:pt x="3094516" y="1634178"/>
                          <a:pt x="3104510" y="1793182"/>
                          <a:pt x="3124200" y="1959840"/>
                        </a:cubicBezTo>
                        <a:cubicBezTo>
                          <a:pt x="3143890" y="2126498"/>
                          <a:pt x="3152172" y="2324367"/>
                          <a:pt x="3124200" y="2528826"/>
                        </a:cubicBezTo>
                        <a:cubicBezTo>
                          <a:pt x="3096228" y="2733285"/>
                          <a:pt x="3128945" y="2914431"/>
                          <a:pt x="3124200" y="3161033"/>
                        </a:cubicBezTo>
                        <a:cubicBezTo>
                          <a:pt x="2826999" y="3150464"/>
                          <a:pt x="2801997" y="3153465"/>
                          <a:pt x="2499360" y="3161033"/>
                        </a:cubicBezTo>
                        <a:cubicBezTo>
                          <a:pt x="2196723" y="3168601"/>
                          <a:pt x="2194175" y="3188346"/>
                          <a:pt x="1905762" y="3161033"/>
                        </a:cubicBezTo>
                        <a:cubicBezTo>
                          <a:pt x="1617349" y="3133720"/>
                          <a:pt x="1414387" y="3166890"/>
                          <a:pt x="1218438" y="3161033"/>
                        </a:cubicBezTo>
                        <a:cubicBezTo>
                          <a:pt x="1022489" y="3155176"/>
                          <a:pt x="813504" y="3169072"/>
                          <a:pt x="531114" y="3161033"/>
                        </a:cubicBezTo>
                        <a:cubicBezTo>
                          <a:pt x="248724" y="3152994"/>
                          <a:pt x="191333" y="3186637"/>
                          <a:pt x="0" y="3161033"/>
                        </a:cubicBezTo>
                        <a:cubicBezTo>
                          <a:pt x="-4134" y="2913427"/>
                          <a:pt x="-3051" y="2709169"/>
                          <a:pt x="0" y="2528826"/>
                        </a:cubicBezTo>
                        <a:cubicBezTo>
                          <a:pt x="3051" y="2348483"/>
                          <a:pt x="15815" y="2157533"/>
                          <a:pt x="0" y="1928230"/>
                        </a:cubicBezTo>
                        <a:cubicBezTo>
                          <a:pt x="-15815" y="1698927"/>
                          <a:pt x="4900" y="1517278"/>
                          <a:pt x="0" y="1390855"/>
                        </a:cubicBezTo>
                        <a:cubicBezTo>
                          <a:pt x="-4900" y="1264433"/>
                          <a:pt x="-26876" y="943135"/>
                          <a:pt x="0" y="821869"/>
                        </a:cubicBezTo>
                        <a:cubicBezTo>
                          <a:pt x="26876" y="700603"/>
                          <a:pt x="32078" y="25610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PICTURE OF YOU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D637F9-FE44-7B01-E619-F1065DA031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7282" y="518064"/>
            <a:ext cx="3124768" cy="628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Fist name/Last name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AA25256-094D-4EAC-7581-4A605C32BCB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801155" y="518181"/>
            <a:ext cx="1544638" cy="1482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009BA4"/>
                </a:solidFill>
              </a:defRPr>
            </a:lvl1pPr>
          </a:lstStyle>
          <a:p>
            <a:r>
              <a:rPr lang="de-DE" dirty="0"/>
              <a:t>LOGO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4A22D06-9227-0D21-A84A-ABCDB46E907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01961" y="518065"/>
            <a:ext cx="4915692" cy="3532886"/>
          </a:xfrm>
          <a:prstGeom prst="rect">
            <a:avLst/>
          </a:prstGeom>
        </p:spPr>
        <p:txBody>
          <a:bodyPr/>
          <a:lstStyle>
            <a:lvl2pPr>
              <a:defRPr/>
            </a:lvl2pPr>
          </a:lstStyle>
          <a:p>
            <a:pPr lvl="1"/>
            <a:r>
              <a:rPr lang="en-US" dirty="0"/>
              <a:t>Key COMPETENCE/ Expertise XY</a:t>
            </a:r>
          </a:p>
          <a:p>
            <a:pPr lvl="1"/>
            <a:r>
              <a:rPr lang="en-US" dirty="0"/>
              <a:t>Looking for partner with XY</a:t>
            </a:r>
          </a:p>
          <a:p>
            <a:pPr lvl="1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6231DD2-0551-742D-9567-98326917D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01960" y="4244009"/>
            <a:ext cx="4915693" cy="1855166"/>
          </a:xfrm>
          <a:prstGeom prst="rect">
            <a:avLst/>
          </a:prstGeom>
        </p:spPr>
        <p:txBody>
          <a:bodyPr/>
          <a:lstStyle>
            <a:lvl2pPr marL="914400" indent="-457200">
              <a:buFont typeface="Wingdings" pitchFamily="2" charset="2"/>
              <a:buChar char="ü"/>
              <a:defRPr/>
            </a:lvl2pPr>
            <a:lvl3pPr marL="914400" indent="0">
              <a:buNone/>
              <a:defRPr/>
            </a:lvl3pPr>
          </a:lstStyle>
          <a:p>
            <a:pPr lvl="1"/>
            <a:r>
              <a:rPr lang="en-US" dirty="0"/>
              <a:t>Already identified Calls interested [</a:t>
            </a:r>
            <a:r>
              <a:rPr lang="en-US" dirty="0" err="1"/>
              <a:t>Programm</a:t>
            </a:r>
            <a:r>
              <a:rPr lang="en-US" dirty="0"/>
              <a:t>/Call/Deadline]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E92EA74-D525-B09E-4EBB-4E8F3587D59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801156" y="4618268"/>
            <a:ext cx="1544637" cy="1482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9BA4"/>
                </a:solidFill>
              </a:defRPr>
            </a:lvl1pPr>
          </a:lstStyle>
          <a:p>
            <a:r>
              <a:rPr lang="de-DE" dirty="0"/>
              <a:t>QR Code </a:t>
            </a:r>
            <a:r>
              <a:rPr lang="de-DE" dirty="0" err="1"/>
              <a:t>for</a:t>
            </a:r>
            <a:r>
              <a:rPr lang="de-DE" dirty="0"/>
              <a:t> LinkedIn personal </a:t>
            </a:r>
            <a:r>
              <a:rPr lang="de-DE" dirty="0" err="1"/>
              <a:t>profile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B6856F-DBC1-53A8-F241-E939CF26D26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801156" y="2568226"/>
            <a:ext cx="1544637" cy="1482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9BA4"/>
                </a:solidFill>
              </a:defRPr>
            </a:lvl1pPr>
          </a:lstStyle>
          <a:p>
            <a:r>
              <a:rPr lang="de-DE" dirty="0"/>
              <a:t>R</a:t>
            </a:r>
            <a:r>
              <a:rPr lang="en-US" dirty="0" err="1"/>
              <a:t>eference</a:t>
            </a:r>
            <a:r>
              <a:rPr lang="en-US" dirty="0"/>
              <a:t> project LOGO</a:t>
            </a:r>
          </a:p>
        </p:txBody>
      </p:sp>
    </p:spTree>
    <p:extLst>
      <p:ext uri="{BB962C8B-B14F-4D97-AF65-F5344CB8AC3E}">
        <p14:creationId xmlns:p14="http://schemas.microsoft.com/office/powerpoint/2010/main" val="351395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3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5008B9D9-35EC-8F41-B481-1BF477135B5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31361" y="6226472"/>
            <a:ext cx="529277" cy="529277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513359F-4DBB-3B42-BA39-C8912EB69D1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55285" y="-996123"/>
            <a:ext cx="3859449" cy="406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6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Calibri" panose="020F0502020204030204" pitchFamily="34" charset="0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buClr>
          <a:srgbClr val="009BA4"/>
        </a:buClr>
        <a:buSzPct val="80000"/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800" b="1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Calibri" panose="020F0502020204030204" pitchFamily="34" charset="0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Calibri" panose="020F0502020204030204" pitchFamily="34" charset="0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Clr>
          <a:srgbClr val="06708F"/>
        </a:buClr>
        <a:buSzPct val="80000"/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400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Calibri" panose="020F0502020204030204" pitchFamily="34" charset="0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rgbClr val="06708F"/>
        </a:buClr>
        <a:buSzPct val="80000"/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000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Calibri" panose="020F0502020204030204" pitchFamily="34" charset="0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Clr>
          <a:srgbClr val="06708F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4F883D-915D-227C-7EA1-FFE2AA2C1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84368FE-F2BA-9C9D-64F5-2808E96630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F69CD75-A112-9B75-C2AA-5ED096B358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First </a:t>
            </a:r>
            <a:r>
              <a:rPr lang="de-DE" dirty="0" err="1"/>
              <a:t>name</a:t>
            </a:r>
            <a:r>
              <a:rPr lang="de-DE" dirty="0"/>
              <a:t>/last </a:t>
            </a:r>
            <a:r>
              <a:rPr lang="de-DE" dirty="0" err="1"/>
              <a:t>name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8F8E4012-54A2-E957-3916-A4800ACB7F7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53FBC65-B800-9E46-E5BC-BDD3D8C47A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802D4FC-0522-1014-D1A3-2642378F70B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D5BF25B5-1BEE-5AD1-608E-2D9A8451E38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F9D9D078-0305-A147-7BB2-C5BB1B7E657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0907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3756923-6DE7-4086-BEDC-892C53BC2E67}">
  <we:reference id="wa200005566" version="3.0.0.1" store="en-US" storeType="OMEX"/>
  <we:alternateReferences>
    <we:reference id="WA200005566" version="3.0.0.1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1e472e9-5abe-43db-a459-d6e7bde077a4">
      <Terms xmlns="http://schemas.microsoft.com/office/infopath/2007/PartnerControls"/>
    </lcf76f155ced4ddcb4097134ff3c332f>
    <TaxCatchAll xmlns="13657437-02f1-4404-b34e-b98d6ad8c3d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2345B2AB8E54C8EEF9B4F5C4E9443" ma:contentTypeVersion="11" ma:contentTypeDescription="Create a new document." ma:contentTypeScope="" ma:versionID="2c8a3bc77fe3db65ea9cf51e6eb9207b">
  <xsd:schema xmlns:xsd="http://www.w3.org/2001/XMLSchema" xmlns:xs="http://www.w3.org/2001/XMLSchema" xmlns:p="http://schemas.microsoft.com/office/2006/metadata/properties" xmlns:ns2="c1e472e9-5abe-43db-a459-d6e7bde077a4" xmlns:ns3="13657437-02f1-4404-b34e-b98d6ad8c3dc" targetNamespace="http://schemas.microsoft.com/office/2006/metadata/properties" ma:root="true" ma:fieldsID="c590a7caec2c7fa7b23a8439e283371b" ns2:_="" ns3:_="">
    <xsd:import namespace="c1e472e9-5abe-43db-a459-d6e7bde077a4"/>
    <xsd:import namespace="13657437-02f1-4404-b34e-b98d6ad8c3dc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e472e9-5abe-43db-a459-d6e7bde077a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5778b2b-41c2-405c-adeb-0041ae3ef2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57437-02f1-4404-b34e-b98d6ad8c3dc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891f1bbe-110d-4541-9007-f5ca3fb13f6a}" ma:internalName="TaxCatchAll" ma:showField="CatchAllData" ma:web="13657437-02f1-4404-b34e-b98d6ad8c3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0B07C0-18B1-4BB6-8C7F-EE63A64768D1}">
  <ds:schemaRefs>
    <ds:schemaRef ds:uri="http://schemas.microsoft.com/office/2006/metadata/properties"/>
    <ds:schemaRef ds:uri="http://schemas.microsoft.com/office/infopath/2007/PartnerControls"/>
    <ds:schemaRef ds:uri="c1e472e9-5abe-43db-a459-d6e7bde077a4"/>
    <ds:schemaRef ds:uri="13657437-02f1-4404-b34e-b98d6ad8c3dc"/>
  </ds:schemaRefs>
</ds:datastoreItem>
</file>

<file path=customXml/itemProps2.xml><?xml version="1.0" encoding="utf-8"?>
<ds:datastoreItem xmlns:ds="http://schemas.openxmlformats.org/officeDocument/2006/customXml" ds:itemID="{6768A70D-6AD6-46CB-BCFD-5B32A401B1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702EA8-F74A-4538-ACF3-9E8BAD828A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e472e9-5abe-43db-a459-d6e7bde077a4"/>
    <ds:schemaRef ds:uri="13657437-02f1-4404-b34e-b98d6ad8c3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5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 and Sustainable by Design and Regulatory support for SMEs  Clemens Wolf - BNN</dc:title>
  <dc:creator>Wolf, Clemens (BNN)</dc:creator>
  <cp:lastModifiedBy>Evgenya Zeevi</cp:lastModifiedBy>
  <cp:revision>29</cp:revision>
  <dcterms:created xsi:type="dcterms:W3CDTF">2024-05-31T11:45:14Z</dcterms:created>
  <dcterms:modified xsi:type="dcterms:W3CDTF">2025-06-30T11:55:10Z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0x0101005C82345B2AB8E54C8EEF9B4F5C4E9443</vt:lpwstr>
  </property>
</Properties>
</file>